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modernComment_100_BDDCDC6B.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0" r:id="rId11"/>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B9FE0D7-D7EA-2031-6C6A-F8F6795EB0BD}" name="Rasmus Bruun" initials="RB" userId="S-1-5-21-2100284113-1573851820-878952375-187987"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2" d="100"/>
          <a:sy n="102" d="100"/>
        </p:scale>
        <p:origin x="138"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omments/modernComment_100_BDDCDC6B.xml><?xml version="1.0" encoding="utf-8"?>
<p188:cmLst xmlns:a="http://schemas.openxmlformats.org/drawingml/2006/main" xmlns:r="http://schemas.openxmlformats.org/officeDocument/2006/relationships" xmlns:p188="http://schemas.microsoft.com/office/powerpoint/2018/8/main">
  <p188:cm id="{1B29E2E4-B596-4AA4-B951-82B89D14A40A}" authorId="{8B9FE0D7-D7EA-2031-6C6A-F8F6795EB0BD}" created="2025-05-14T15:08:44.686">
    <pc:sldMkLst xmlns:pc="http://schemas.microsoft.com/office/powerpoint/2013/main/command">
      <pc:docMk/>
      <pc:sldMk cId="3185368171" sldId="256"/>
    </pc:sldMkLst>
    <p188:txBody>
      <a:bodyPr/>
      <a:lstStyle/>
      <a:p>
        <a:r>
          <a:rPr lang="da-DK"/>
          <a:t>Jf kommentar i word bilag til personalemøder, så bliver jeg forvirret over at dette pp udelukkende fokuserer på proces omkring udarbejdelse af beredskab og ikke indhold i beredskabet.</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95A771-2A23-E4ED-4A95-C92A2C258CAD}"/>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0522251D-71DB-8DA6-D0A0-C408E765F8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76EC3559-1C0D-534C-33B4-84CE4602FD7C}"/>
              </a:ext>
            </a:extLst>
          </p:cNvPr>
          <p:cNvSpPr>
            <a:spLocks noGrp="1"/>
          </p:cNvSpPr>
          <p:nvPr>
            <p:ph type="dt" sz="half" idx="10"/>
          </p:nvPr>
        </p:nvSpPr>
        <p:spPr/>
        <p:txBody>
          <a:bodyPr/>
          <a:lstStyle/>
          <a:p>
            <a:fld id="{B1491C9D-AA6C-4536-86E7-FB1E76F0A5B1}" type="datetimeFigureOut">
              <a:rPr lang="da-DK" smtClean="0"/>
              <a:t>21-05-2025</a:t>
            </a:fld>
            <a:endParaRPr lang="da-DK"/>
          </a:p>
        </p:txBody>
      </p:sp>
      <p:sp>
        <p:nvSpPr>
          <p:cNvPr id="5" name="Pladsholder til sidefod 4">
            <a:extLst>
              <a:ext uri="{FF2B5EF4-FFF2-40B4-BE49-F238E27FC236}">
                <a16:creationId xmlns:a16="http://schemas.microsoft.com/office/drawing/2014/main" id="{1369B280-E8B2-B764-D324-7F1A4508868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64694D0C-4F56-D595-F22B-DDA7401D312F}"/>
              </a:ext>
            </a:extLst>
          </p:cNvPr>
          <p:cNvSpPr>
            <a:spLocks noGrp="1"/>
          </p:cNvSpPr>
          <p:nvPr>
            <p:ph type="sldNum" sz="quarter" idx="12"/>
          </p:nvPr>
        </p:nvSpPr>
        <p:spPr/>
        <p:txBody>
          <a:bodyPr/>
          <a:lstStyle/>
          <a:p>
            <a:fld id="{1023142D-6E83-460B-AB29-B5699724EED6}" type="slidenum">
              <a:rPr lang="da-DK" smtClean="0"/>
              <a:t>‹nr.›</a:t>
            </a:fld>
            <a:endParaRPr lang="da-DK"/>
          </a:p>
        </p:txBody>
      </p:sp>
    </p:spTree>
    <p:extLst>
      <p:ext uri="{BB962C8B-B14F-4D97-AF65-F5344CB8AC3E}">
        <p14:creationId xmlns:p14="http://schemas.microsoft.com/office/powerpoint/2010/main" val="1016028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FC2484-1B03-05B2-1E92-C37BC0C0F7FE}"/>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4A14F7FC-56E1-A1D5-4F92-336B2C7EAE53}"/>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720A4668-4639-B4C1-72FB-6A38568B836A}"/>
              </a:ext>
            </a:extLst>
          </p:cNvPr>
          <p:cNvSpPr>
            <a:spLocks noGrp="1"/>
          </p:cNvSpPr>
          <p:nvPr>
            <p:ph type="dt" sz="half" idx="10"/>
          </p:nvPr>
        </p:nvSpPr>
        <p:spPr/>
        <p:txBody>
          <a:bodyPr/>
          <a:lstStyle/>
          <a:p>
            <a:fld id="{B1491C9D-AA6C-4536-86E7-FB1E76F0A5B1}" type="datetimeFigureOut">
              <a:rPr lang="da-DK" smtClean="0"/>
              <a:t>21-05-2025</a:t>
            </a:fld>
            <a:endParaRPr lang="da-DK"/>
          </a:p>
        </p:txBody>
      </p:sp>
      <p:sp>
        <p:nvSpPr>
          <p:cNvPr id="5" name="Pladsholder til sidefod 4">
            <a:extLst>
              <a:ext uri="{FF2B5EF4-FFF2-40B4-BE49-F238E27FC236}">
                <a16:creationId xmlns:a16="http://schemas.microsoft.com/office/drawing/2014/main" id="{2490631B-552A-9EC8-A715-5B8A3BF231DA}"/>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38F76F97-DDBA-0361-EFFA-04D695BA5ED5}"/>
              </a:ext>
            </a:extLst>
          </p:cNvPr>
          <p:cNvSpPr>
            <a:spLocks noGrp="1"/>
          </p:cNvSpPr>
          <p:nvPr>
            <p:ph type="sldNum" sz="quarter" idx="12"/>
          </p:nvPr>
        </p:nvSpPr>
        <p:spPr/>
        <p:txBody>
          <a:bodyPr/>
          <a:lstStyle/>
          <a:p>
            <a:fld id="{1023142D-6E83-460B-AB29-B5699724EED6}" type="slidenum">
              <a:rPr lang="da-DK" smtClean="0"/>
              <a:t>‹nr.›</a:t>
            </a:fld>
            <a:endParaRPr lang="da-DK"/>
          </a:p>
        </p:txBody>
      </p:sp>
    </p:spTree>
    <p:extLst>
      <p:ext uri="{BB962C8B-B14F-4D97-AF65-F5344CB8AC3E}">
        <p14:creationId xmlns:p14="http://schemas.microsoft.com/office/powerpoint/2010/main" val="386348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9D51E23C-C379-75B4-9641-15E86082D642}"/>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91D63756-5A82-C488-56E1-819F114FE90F}"/>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454FBF1D-C1E0-487F-11BF-FD29763E58B9}"/>
              </a:ext>
            </a:extLst>
          </p:cNvPr>
          <p:cNvSpPr>
            <a:spLocks noGrp="1"/>
          </p:cNvSpPr>
          <p:nvPr>
            <p:ph type="dt" sz="half" idx="10"/>
          </p:nvPr>
        </p:nvSpPr>
        <p:spPr/>
        <p:txBody>
          <a:bodyPr/>
          <a:lstStyle/>
          <a:p>
            <a:fld id="{B1491C9D-AA6C-4536-86E7-FB1E76F0A5B1}" type="datetimeFigureOut">
              <a:rPr lang="da-DK" smtClean="0"/>
              <a:t>21-05-2025</a:t>
            </a:fld>
            <a:endParaRPr lang="da-DK"/>
          </a:p>
        </p:txBody>
      </p:sp>
      <p:sp>
        <p:nvSpPr>
          <p:cNvPr id="5" name="Pladsholder til sidefod 4">
            <a:extLst>
              <a:ext uri="{FF2B5EF4-FFF2-40B4-BE49-F238E27FC236}">
                <a16:creationId xmlns:a16="http://schemas.microsoft.com/office/drawing/2014/main" id="{A8AF3004-3886-4690-5532-2F6F6360BAA1}"/>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A1986030-7028-D647-A603-DE1828CA863B}"/>
              </a:ext>
            </a:extLst>
          </p:cNvPr>
          <p:cNvSpPr>
            <a:spLocks noGrp="1"/>
          </p:cNvSpPr>
          <p:nvPr>
            <p:ph type="sldNum" sz="quarter" idx="12"/>
          </p:nvPr>
        </p:nvSpPr>
        <p:spPr/>
        <p:txBody>
          <a:bodyPr/>
          <a:lstStyle/>
          <a:p>
            <a:fld id="{1023142D-6E83-460B-AB29-B5699724EED6}" type="slidenum">
              <a:rPr lang="da-DK" smtClean="0"/>
              <a:t>‹nr.›</a:t>
            </a:fld>
            <a:endParaRPr lang="da-DK"/>
          </a:p>
        </p:txBody>
      </p:sp>
    </p:spTree>
    <p:extLst>
      <p:ext uri="{BB962C8B-B14F-4D97-AF65-F5344CB8AC3E}">
        <p14:creationId xmlns:p14="http://schemas.microsoft.com/office/powerpoint/2010/main" val="623799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BC5EB5-E162-5940-DE3F-C30C99E7E0EE}"/>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0A79C22B-41A9-1688-41C2-EF7CFB66732F}"/>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C684362B-E663-6F57-52E0-53AEB2051419}"/>
              </a:ext>
            </a:extLst>
          </p:cNvPr>
          <p:cNvSpPr>
            <a:spLocks noGrp="1"/>
          </p:cNvSpPr>
          <p:nvPr>
            <p:ph type="dt" sz="half" idx="10"/>
          </p:nvPr>
        </p:nvSpPr>
        <p:spPr/>
        <p:txBody>
          <a:bodyPr/>
          <a:lstStyle/>
          <a:p>
            <a:fld id="{B1491C9D-AA6C-4536-86E7-FB1E76F0A5B1}" type="datetimeFigureOut">
              <a:rPr lang="da-DK" smtClean="0"/>
              <a:t>21-05-2025</a:t>
            </a:fld>
            <a:endParaRPr lang="da-DK"/>
          </a:p>
        </p:txBody>
      </p:sp>
      <p:sp>
        <p:nvSpPr>
          <p:cNvPr id="5" name="Pladsholder til sidefod 4">
            <a:extLst>
              <a:ext uri="{FF2B5EF4-FFF2-40B4-BE49-F238E27FC236}">
                <a16:creationId xmlns:a16="http://schemas.microsoft.com/office/drawing/2014/main" id="{E44D08AB-0B18-2C63-2C65-4E66E772258A}"/>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6F54473E-0379-112C-42A0-BC0B2CB84EC3}"/>
              </a:ext>
            </a:extLst>
          </p:cNvPr>
          <p:cNvSpPr>
            <a:spLocks noGrp="1"/>
          </p:cNvSpPr>
          <p:nvPr>
            <p:ph type="sldNum" sz="quarter" idx="12"/>
          </p:nvPr>
        </p:nvSpPr>
        <p:spPr/>
        <p:txBody>
          <a:bodyPr/>
          <a:lstStyle/>
          <a:p>
            <a:fld id="{1023142D-6E83-460B-AB29-B5699724EED6}" type="slidenum">
              <a:rPr lang="da-DK" smtClean="0"/>
              <a:t>‹nr.›</a:t>
            </a:fld>
            <a:endParaRPr lang="da-DK"/>
          </a:p>
        </p:txBody>
      </p:sp>
    </p:spTree>
    <p:extLst>
      <p:ext uri="{BB962C8B-B14F-4D97-AF65-F5344CB8AC3E}">
        <p14:creationId xmlns:p14="http://schemas.microsoft.com/office/powerpoint/2010/main" val="54477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3D091D-0C31-923B-914C-328CCD582260}"/>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473EE59C-9338-5161-4E03-9456CBCF539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4ACD5E49-710A-BD5E-6F78-EFF8F5E433D4}"/>
              </a:ext>
            </a:extLst>
          </p:cNvPr>
          <p:cNvSpPr>
            <a:spLocks noGrp="1"/>
          </p:cNvSpPr>
          <p:nvPr>
            <p:ph type="dt" sz="half" idx="10"/>
          </p:nvPr>
        </p:nvSpPr>
        <p:spPr/>
        <p:txBody>
          <a:bodyPr/>
          <a:lstStyle/>
          <a:p>
            <a:fld id="{B1491C9D-AA6C-4536-86E7-FB1E76F0A5B1}" type="datetimeFigureOut">
              <a:rPr lang="da-DK" smtClean="0"/>
              <a:t>21-05-2025</a:t>
            </a:fld>
            <a:endParaRPr lang="da-DK"/>
          </a:p>
        </p:txBody>
      </p:sp>
      <p:sp>
        <p:nvSpPr>
          <p:cNvPr id="5" name="Pladsholder til sidefod 4">
            <a:extLst>
              <a:ext uri="{FF2B5EF4-FFF2-40B4-BE49-F238E27FC236}">
                <a16:creationId xmlns:a16="http://schemas.microsoft.com/office/drawing/2014/main" id="{DA11AC38-95BB-2FC2-0677-9D1857A0B471}"/>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846777A3-6B6E-45EE-63F6-C93204F91B1F}"/>
              </a:ext>
            </a:extLst>
          </p:cNvPr>
          <p:cNvSpPr>
            <a:spLocks noGrp="1"/>
          </p:cNvSpPr>
          <p:nvPr>
            <p:ph type="sldNum" sz="quarter" idx="12"/>
          </p:nvPr>
        </p:nvSpPr>
        <p:spPr/>
        <p:txBody>
          <a:bodyPr/>
          <a:lstStyle/>
          <a:p>
            <a:fld id="{1023142D-6E83-460B-AB29-B5699724EED6}" type="slidenum">
              <a:rPr lang="da-DK" smtClean="0"/>
              <a:t>‹nr.›</a:t>
            </a:fld>
            <a:endParaRPr lang="da-DK"/>
          </a:p>
        </p:txBody>
      </p:sp>
    </p:spTree>
    <p:extLst>
      <p:ext uri="{BB962C8B-B14F-4D97-AF65-F5344CB8AC3E}">
        <p14:creationId xmlns:p14="http://schemas.microsoft.com/office/powerpoint/2010/main" val="3774175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F4F552-7C5B-8336-F719-E1DA56334278}"/>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3019EE44-3224-F14E-AD84-FCE6E224CE44}"/>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3051B17F-43D6-9C82-7EF5-AB571FA31F7B}"/>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7AD683E0-818A-C22A-C16E-78C9C1B3E031}"/>
              </a:ext>
            </a:extLst>
          </p:cNvPr>
          <p:cNvSpPr>
            <a:spLocks noGrp="1"/>
          </p:cNvSpPr>
          <p:nvPr>
            <p:ph type="dt" sz="half" idx="10"/>
          </p:nvPr>
        </p:nvSpPr>
        <p:spPr/>
        <p:txBody>
          <a:bodyPr/>
          <a:lstStyle/>
          <a:p>
            <a:fld id="{B1491C9D-AA6C-4536-86E7-FB1E76F0A5B1}" type="datetimeFigureOut">
              <a:rPr lang="da-DK" smtClean="0"/>
              <a:t>21-05-2025</a:t>
            </a:fld>
            <a:endParaRPr lang="da-DK"/>
          </a:p>
        </p:txBody>
      </p:sp>
      <p:sp>
        <p:nvSpPr>
          <p:cNvPr id="6" name="Pladsholder til sidefod 5">
            <a:extLst>
              <a:ext uri="{FF2B5EF4-FFF2-40B4-BE49-F238E27FC236}">
                <a16:creationId xmlns:a16="http://schemas.microsoft.com/office/drawing/2014/main" id="{D2349B0F-F20B-E681-5110-08FE30B6128B}"/>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61486B60-56EB-43DE-A4EA-7B676C9BC5F7}"/>
              </a:ext>
            </a:extLst>
          </p:cNvPr>
          <p:cNvSpPr>
            <a:spLocks noGrp="1"/>
          </p:cNvSpPr>
          <p:nvPr>
            <p:ph type="sldNum" sz="quarter" idx="12"/>
          </p:nvPr>
        </p:nvSpPr>
        <p:spPr/>
        <p:txBody>
          <a:bodyPr/>
          <a:lstStyle/>
          <a:p>
            <a:fld id="{1023142D-6E83-460B-AB29-B5699724EED6}" type="slidenum">
              <a:rPr lang="da-DK" smtClean="0"/>
              <a:t>‹nr.›</a:t>
            </a:fld>
            <a:endParaRPr lang="da-DK"/>
          </a:p>
        </p:txBody>
      </p:sp>
    </p:spTree>
    <p:extLst>
      <p:ext uri="{BB962C8B-B14F-4D97-AF65-F5344CB8AC3E}">
        <p14:creationId xmlns:p14="http://schemas.microsoft.com/office/powerpoint/2010/main" val="1695819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643F97-12F7-1C35-A588-40C16E80C6BC}"/>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ED0DADCE-C2DF-E08A-A287-020DA730A3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6B040C0D-F350-F660-84CC-18414753438A}"/>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EEE71342-5FB8-194E-BFEA-5CFF51EF17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0DF79095-83BE-D488-C60F-B659042092D1}"/>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EE125547-8868-D9AC-C026-81C37812A6AD}"/>
              </a:ext>
            </a:extLst>
          </p:cNvPr>
          <p:cNvSpPr>
            <a:spLocks noGrp="1"/>
          </p:cNvSpPr>
          <p:nvPr>
            <p:ph type="dt" sz="half" idx="10"/>
          </p:nvPr>
        </p:nvSpPr>
        <p:spPr/>
        <p:txBody>
          <a:bodyPr/>
          <a:lstStyle/>
          <a:p>
            <a:fld id="{B1491C9D-AA6C-4536-86E7-FB1E76F0A5B1}" type="datetimeFigureOut">
              <a:rPr lang="da-DK" smtClean="0"/>
              <a:t>21-05-2025</a:t>
            </a:fld>
            <a:endParaRPr lang="da-DK"/>
          </a:p>
        </p:txBody>
      </p:sp>
      <p:sp>
        <p:nvSpPr>
          <p:cNvPr id="8" name="Pladsholder til sidefod 7">
            <a:extLst>
              <a:ext uri="{FF2B5EF4-FFF2-40B4-BE49-F238E27FC236}">
                <a16:creationId xmlns:a16="http://schemas.microsoft.com/office/drawing/2014/main" id="{9B306CE8-AFF7-6F81-1CEA-02106B3DDEDD}"/>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014B975B-64E1-7F1B-1D7A-0BE4CB887F12}"/>
              </a:ext>
            </a:extLst>
          </p:cNvPr>
          <p:cNvSpPr>
            <a:spLocks noGrp="1"/>
          </p:cNvSpPr>
          <p:nvPr>
            <p:ph type="sldNum" sz="quarter" idx="12"/>
          </p:nvPr>
        </p:nvSpPr>
        <p:spPr/>
        <p:txBody>
          <a:bodyPr/>
          <a:lstStyle/>
          <a:p>
            <a:fld id="{1023142D-6E83-460B-AB29-B5699724EED6}" type="slidenum">
              <a:rPr lang="da-DK" smtClean="0"/>
              <a:t>‹nr.›</a:t>
            </a:fld>
            <a:endParaRPr lang="da-DK"/>
          </a:p>
        </p:txBody>
      </p:sp>
    </p:spTree>
    <p:extLst>
      <p:ext uri="{BB962C8B-B14F-4D97-AF65-F5344CB8AC3E}">
        <p14:creationId xmlns:p14="http://schemas.microsoft.com/office/powerpoint/2010/main" val="1805848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D7269D-591B-1D0A-2C08-EA3C2758B74B}"/>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F9BD016B-7C62-0817-57D0-15B38C258E13}"/>
              </a:ext>
            </a:extLst>
          </p:cNvPr>
          <p:cNvSpPr>
            <a:spLocks noGrp="1"/>
          </p:cNvSpPr>
          <p:nvPr>
            <p:ph type="dt" sz="half" idx="10"/>
          </p:nvPr>
        </p:nvSpPr>
        <p:spPr/>
        <p:txBody>
          <a:bodyPr/>
          <a:lstStyle/>
          <a:p>
            <a:fld id="{B1491C9D-AA6C-4536-86E7-FB1E76F0A5B1}" type="datetimeFigureOut">
              <a:rPr lang="da-DK" smtClean="0"/>
              <a:t>21-05-2025</a:t>
            </a:fld>
            <a:endParaRPr lang="da-DK"/>
          </a:p>
        </p:txBody>
      </p:sp>
      <p:sp>
        <p:nvSpPr>
          <p:cNvPr id="4" name="Pladsholder til sidefod 3">
            <a:extLst>
              <a:ext uri="{FF2B5EF4-FFF2-40B4-BE49-F238E27FC236}">
                <a16:creationId xmlns:a16="http://schemas.microsoft.com/office/drawing/2014/main" id="{2091DED3-C1CB-A658-2695-CC7066CF2D4B}"/>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2743FCAE-A22E-F472-AB31-A4B3BC51EA29}"/>
              </a:ext>
            </a:extLst>
          </p:cNvPr>
          <p:cNvSpPr>
            <a:spLocks noGrp="1"/>
          </p:cNvSpPr>
          <p:nvPr>
            <p:ph type="sldNum" sz="quarter" idx="12"/>
          </p:nvPr>
        </p:nvSpPr>
        <p:spPr/>
        <p:txBody>
          <a:bodyPr/>
          <a:lstStyle/>
          <a:p>
            <a:fld id="{1023142D-6E83-460B-AB29-B5699724EED6}" type="slidenum">
              <a:rPr lang="da-DK" smtClean="0"/>
              <a:t>‹nr.›</a:t>
            </a:fld>
            <a:endParaRPr lang="da-DK"/>
          </a:p>
        </p:txBody>
      </p:sp>
    </p:spTree>
    <p:extLst>
      <p:ext uri="{BB962C8B-B14F-4D97-AF65-F5344CB8AC3E}">
        <p14:creationId xmlns:p14="http://schemas.microsoft.com/office/powerpoint/2010/main" val="3641066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5BD1CB51-1106-3415-B022-70F613B04CF4}"/>
              </a:ext>
            </a:extLst>
          </p:cNvPr>
          <p:cNvSpPr>
            <a:spLocks noGrp="1"/>
          </p:cNvSpPr>
          <p:nvPr>
            <p:ph type="dt" sz="half" idx="10"/>
          </p:nvPr>
        </p:nvSpPr>
        <p:spPr/>
        <p:txBody>
          <a:bodyPr/>
          <a:lstStyle/>
          <a:p>
            <a:fld id="{B1491C9D-AA6C-4536-86E7-FB1E76F0A5B1}" type="datetimeFigureOut">
              <a:rPr lang="da-DK" smtClean="0"/>
              <a:t>21-05-2025</a:t>
            </a:fld>
            <a:endParaRPr lang="da-DK"/>
          </a:p>
        </p:txBody>
      </p:sp>
      <p:sp>
        <p:nvSpPr>
          <p:cNvPr id="3" name="Pladsholder til sidefod 2">
            <a:extLst>
              <a:ext uri="{FF2B5EF4-FFF2-40B4-BE49-F238E27FC236}">
                <a16:creationId xmlns:a16="http://schemas.microsoft.com/office/drawing/2014/main" id="{EB4AE162-B91C-94CD-5F58-6D9AE4027ED2}"/>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738E1E0B-E7EE-FE90-737C-4E2CFEC5629C}"/>
              </a:ext>
            </a:extLst>
          </p:cNvPr>
          <p:cNvSpPr>
            <a:spLocks noGrp="1"/>
          </p:cNvSpPr>
          <p:nvPr>
            <p:ph type="sldNum" sz="quarter" idx="12"/>
          </p:nvPr>
        </p:nvSpPr>
        <p:spPr/>
        <p:txBody>
          <a:bodyPr/>
          <a:lstStyle/>
          <a:p>
            <a:fld id="{1023142D-6E83-460B-AB29-B5699724EED6}" type="slidenum">
              <a:rPr lang="da-DK" smtClean="0"/>
              <a:t>‹nr.›</a:t>
            </a:fld>
            <a:endParaRPr lang="da-DK"/>
          </a:p>
        </p:txBody>
      </p:sp>
    </p:spTree>
    <p:extLst>
      <p:ext uri="{BB962C8B-B14F-4D97-AF65-F5344CB8AC3E}">
        <p14:creationId xmlns:p14="http://schemas.microsoft.com/office/powerpoint/2010/main" val="3571385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F04A80-9887-3D11-E400-0FF0F7CF59DB}"/>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3F0764F4-6D87-4862-CEB3-8240E368E1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D26FECE9-0AE8-D34E-A639-49CD730FF8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D1D48B6B-0EA2-849A-4A50-C6495F703B2F}"/>
              </a:ext>
            </a:extLst>
          </p:cNvPr>
          <p:cNvSpPr>
            <a:spLocks noGrp="1"/>
          </p:cNvSpPr>
          <p:nvPr>
            <p:ph type="dt" sz="half" idx="10"/>
          </p:nvPr>
        </p:nvSpPr>
        <p:spPr/>
        <p:txBody>
          <a:bodyPr/>
          <a:lstStyle/>
          <a:p>
            <a:fld id="{B1491C9D-AA6C-4536-86E7-FB1E76F0A5B1}" type="datetimeFigureOut">
              <a:rPr lang="da-DK" smtClean="0"/>
              <a:t>21-05-2025</a:t>
            </a:fld>
            <a:endParaRPr lang="da-DK"/>
          </a:p>
        </p:txBody>
      </p:sp>
      <p:sp>
        <p:nvSpPr>
          <p:cNvPr id="6" name="Pladsholder til sidefod 5">
            <a:extLst>
              <a:ext uri="{FF2B5EF4-FFF2-40B4-BE49-F238E27FC236}">
                <a16:creationId xmlns:a16="http://schemas.microsoft.com/office/drawing/2014/main" id="{3174ECC7-E1EA-AE27-89B9-1AEA7EB7D691}"/>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32C00326-7FCE-BE7C-982E-95524EF24C4E}"/>
              </a:ext>
            </a:extLst>
          </p:cNvPr>
          <p:cNvSpPr>
            <a:spLocks noGrp="1"/>
          </p:cNvSpPr>
          <p:nvPr>
            <p:ph type="sldNum" sz="quarter" idx="12"/>
          </p:nvPr>
        </p:nvSpPr>
        <p:spPr/>
        <p:txBody>
          <a:bodyPr/>
          <a:lstStyle/>
          <a:p>
            <a:fld id="{1023142D-6E83-460B-AB29-B5699724EED6}" type="slidenum">
              <a:rPr lang="da-DK" smtClean="0"/>
              <a:t>‹nr.›</a:t>
            </a:fld>
            <a:endParaRPr lang="da-DK"/>
          </a:p>
        </p:txBody>
      </p:sp>
    </p:spTree>
    <p:extLst>
      <p:ext uri="{BB962C8B-B14F-4D97-AF65-F5344CB8AC3E}">
        <p14:creationId xmlns:p14="http://schemas.microsoft.com/office/powerpoint/2010/main" val="1744618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389A9F-F6F9-F0A5-F21C-ABD210A0BA25}"/>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7C074E2B-F21F-B430-FA2D-3499FBD991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5B8BD72C-A0F5-8777-1E60-C5DB622731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10F06A2D-E127-3E06-567E-8ABF6E7DA053}"/>
              </a:ext>
            </a:extLst>
          </p:cNvPr>
          <p:cNvSpPr>
            <a:spLocks noGrp="1"/>
          </p:cNvSpPr>
          <p:nvPr>
            <p:ph type="dt" sz="half" idx="10"/>
          </p:nvPr>
        </p:nvSpPr>
        <p:spPr/>
        <p:txBody>
          <a:bodyPr/>
          <a:lstStyle/>
          <a:p>
            <a:fld id="{B1491C9D-AA6C-4536-86E7-FB1E76F0A5B1}" type="datetimeFigureOut">
              <a:rPr lang="da-DK" smtClean="0"/>
              <a:t>21-05-2025</a:t>
            </a:fld>
            <a:endParaRPr lang="da-DK"/>
          </a:p>
        </p:txBody>
      </p:sp>
      <p:sp>
        <p:nvSpPr>
          <p:cNvPr id="6" name="Pladsholder til sidefod 5">
            <a:extLst>
              <a:ext uri="{FF2B5EF4-FFF2-40B4-BE49-F238E27FC236}">
                <a16:creationId xmlns:a16="http://schemas.microsoft.com/office/drawing/2014/main" id="{C32CE29D-54BC-4221-3485-615F8576292F}"/>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B0A5106C-853F-B217-8504-7863724FC60E}"/>
              </a:ext>
            </a:extLst>
          </p:cNvPr>
          <p:cNvSpPr>
            <a:spLocks noGrp="1"/>
          </p:cNvSpPr>
          <p:nvPr>
            <p:ph type="sldNum" sz="quarter" idx="12"/>
          </p:nvPr>
        </p:nvSpPr>
        <p:spPr/>
        <p:txBody>
          <a:bodyPr/>
          <a:lstStyle/>
          <a:p>
            <a:fld id="{1023142D-6E83-460B-AB29-B5699724EED6}" type="slidenum">
              <a:rPr lang="da-DK" smtClean="0"/>
              <a:t>‹nr.›</a:t>
            </a:fld>
            <a:endParaRPr lang="da-DK"/>
          </a:p>
        </p:txBody>
      </p:sp>
    </p:spTree>
    <p:extLst>
      <p:ext uri="{BB962C8B-B14F-4D97-AF65-F5344CB8AC3E}">
        <p14:creationId xmlns:p14="http://schemas.microsoft.com/office/powerpoint/2010/main" val="4135534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4506E932-7C70-A859-DD08-6905FA11C6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3128341A-FB9E-62DA-C6D5-B09ED74D35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CCFEFE7D-A1F2-97DC-7A76-76AE1D95AE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1491C9D-AA6C-4536-86E7-FB1E76F0A5B1}" type="datetimeFigureOut">
              <a:rPr lang="da-DK" smtClean="0"/>
              <a:t>21-05-2025</a:t>
            </a:fld>
            <a:endParaRPr lang="da-DK"/>
          </a:p>
        </p:txBody>
      </p:sp>
      <p:sp>
        <p:nvSpPr>
          <p:cNvPr id="5" name="Pladsholder til sidefod 4">
            <a:extLst>
              <a:ext uri="{FF2B5EF4-FFF2-40B4-BE49-F238E27FC236}">
                <a16:creationId xmlns:a16="http://schemas.microsoft.com/office/drawing/2014/main" id="{C3852993-48C1-E5CE-7752-C06A4F11E5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a-DK"/>
          </a:p>
        </p:txBody>
      </p:sp>
      <p:sp>
        <p:nvSpPr>
          <p:cNvPr id="6" name="Pladsholder til slidenummer 5">
            <a:extLst>
              <a:ext uri="{FF2B5EF4-FFF2-40B4-BE49-F238E27FC236}">
                <a16:creationId xmlns:a16="http://schemas.microsoft.com/office/drawing/2014/main" id="{398A2820-3586-D933-0D18-5FD76DD870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023142D-6E83-460B-AB29-B5699724EED6}" type="slidenum">
              <a:rPr lang="da-DK" smtClean="0"/>
              <a:t>‹nr.›</a:t>
            </a:fld>
            <a:endParaRPr lang="da-DK"/>
          </a:p>
        </p:txBody>
      </p:sp>
    </p:spTree>
    <p:extLst>
      <p:ext uri="{BB962C8B-B14F-4D97-AF65-F5344CB8AC3E}">
        <p14:creationId xmlns:p14="http://schemas.microsoft.com/office/powerpoint/2010/main" val="3254270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microsoft.com/office/2018/10/relationships/comments" Target="../comments/modernComment_100_BDDCDC6B.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22C7FE-0E4D-60A3-FA53-0C93347D6B76}"/>
              </a:ext>
            </a:extLst>
          </p:cNvPr>
          <p:cNvSpPr>
            <a:spLocks noGrp="1"/>
          </p:cNvSpPr>
          <p:nvPr>
            <p:ph type="ctrTitle"/>
          </p:nvPr>
        </p:nvSpPr>
        <p:spPr/>
        <p:txBody>
          <a:bodyPr/>
          <a:lstStyle/>
          <a:p>
            <a:r>
              <a:rPr lang="da-DK" dirty="0"/>
              <a:t>Det kommunale beredskab på overgrebsområdet</a:t>
            </a:r>
          </a:p>
        </p:txBody>
      </p:sp>
      <p:sp>
        <p:nvSpPr>
          <p:cNvPr id="3" name="Undertitel 2">
            <a:extLst>
              <a:ext uri="{FF2B5EF4-FFF2-40B4-BE49-F238E27FC236}">
                <a16:creationId xmlns:a16="http://schemas.microsoft.com/office/drawing/2014/main" id="{E735F255-1A6F-E1E0-603A-8C92F7CA8285}"/>
              </a:ext>
            </a:extLst>
          </p:cNvPr>
          <p:cNvSpPr>
            <a:spLocks noGrp="1"/>
          </p:cNvSpPr>
          <p:nvPr>
            <p:ph type="subTitle" idx="1"/>
          </p:nvPr>
        </p:nvSpPr>
        <p:spPr/>
        <p:txBody>
          <a:bodyPr/>
          <a:lstStyle/>
          <a:p>
            <a:r>
              <a:rPr lang="da-DK" dirty="0"/>
              <a:t>XX Kommune, dato, årstal</a:t>
            </a:r>
          </a:p>
        </p:txBody>
      </p:sp>
    </p:spTree>
    <p:extLst>
      <p:ext uri="{BB962C8B-B14F-4D97-AF65-F5344CB8AC3E}">
        <p14:creationId xmlns:p14="http://schemas.microsoft.com/office/powerpoint/2010/main" val="3185368171"/>
      </p:ext>
    </p:extLst>
  </p:cSld>
  <p:clrMapOvr>
    <a:masterClrMapping/>
  </p:clrMapOvr>
  <p:extLst>
    <p:ext uri="{6950BFC3-D8DA-4A85-94F7-54DA5524770B}">
      <p188:commentRel xmlns:p188="http://schemas.microsoft.com/office/powerpoint/2018/8/main" r:id="rId2"/>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43D752-A957-D965-4FA0-48C98C232396}"/>
              </a:ext>
            </a:extLst>
          </p:cNvPr>
          <p:cNvSpPr>
            <a:spLocks noGrp="1"/>
          </p:cNvSpPr>
          <p:nvPr>
            <p:ph type="title"/>
          </p:nvPr>
        </p:nvSpPr>
        <p:spPr>
          <a:xfrm>
            <a:off x="838200" y="365125"/>
            <a:ext cx="10755702" cy="1325563"/>
          </a:xfrm>
        </p:spPr>
        <p:txBody>
          <a:bodyPr/>
          <a:lstStyle/>
          <a:p>
            <a:r>
              <a:rPr lang="da-DK" dirty="0"/>
              <a:t>Kommunens tiltag til forankring af beredskabet</a:t>
            </a:r>
          </a:p>
        </p:txBody>
      </p:sp>
      <p:sp>
        <p:nvSpPr>
          <p:cNvPr id="3" name="Pladsholder til indhold 2">
            <a:extLst>
              <a:ext uri="{FF2B5EF4-FFF2-40B4-BE49-F238E27FC236}">
                <a16:creationId xmlns:a16="http://schemas.microsoft.com/office/drawing/2014/main" id="{CD1F60F9-955C-E691-F347-A935B152ACF3}"/>
              </a:ext>
            </a:extLst>
          </p:cNvPr>
          <p:cNvSpPr>
            <a:spLocks noGrp="1"/>
          </p:cNvSpPr>
          <p:nvPr>
            <p:ph idx="1"/>
          </p:nvPr>
        </p:nvSpPr>
        <p:spPr/>
        <p:txBody>
          <a:bodyPr/>
          <a:lstStyle/>
          <a:p>
            <a:r>
              <a:rPr lang="da-DK" dirty="0"/>
              <a:t>Hvilke beslutninger har chefgruppen </a:t>
            </a:r>
            <a:r>
              <a:rPr lang="da-DK"/>
              <a:t>truffet om:</a:t>
            </a:r>
            <a:br>
              <a:rPr lang="da-DK" dirty="0"/>
            </a:br>
            <a:r>
              <a:rPr lang="da-DK"/>
              <a:t>- Kommunikation</a:t>
            </a:r>
            <a:br>
              <a:rPr lang="da-DK" dirty="0"/>
            </a:br>
            <a:r>
              <a:rPr lang="da-DK" dirty="0"/>
              <a:t>- Øvrige arrangementer</a:t>
            </a:r>
            <a:br>
              <a:rPr lang="da-DK" dirty="0"/>
            </a:br>
            <a:r>
              <a:rPr lang="da-DK" dirty="0"/>
              <a:t>- Opfølgning (årshjul m.m.)</a:t>
            </a:r>
            <a:br>
              <a:rPr lang="da-DK" dirty="0"/>
            </a:br>
            <a:r>
              <a:rPr lang="da-DK"/>
              <a:t>- Introduktion </a:t>
            </a:r>
            <a:r>
              <a:rPr lang="da-DK" dirty="0"/>
              <a:t>til nye medarbejdere</a:t>
            </a:r>
            <a:br>
              <a:rPr lang="da-DK" dirty="0"/>
            </a:br>
            <a:r>
              <a:rPr lang="da-DK"/>
              <a:t>- XX</a:t>
            </a:r>
            <a:br>
              <a:rPr lang="da-DK" dirty="0"/>
            </a:br>
            <a:r>
              <a:rPr lang="da-DK"/>
              <a:t>- XX</a:t>
            </a:r>
            <a:endParaRPr lang="da-DK" dirty="0"/>
          </a:p>
        </p:txBody>
      </p:sp>
    </p:spTree>
    <p:extLst>
      <p:ext uri="{BB962C8B-B14F-4D97-AF65-F5344CB8AC3E}">
        <p14:creationId xmlns:p14="http://schemas.microsoft.com/office/powerpoint/2010/main" val="3743239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E5DDD5-256F-9146-01EF-0FE9BBD19AB3}"/>
              </a:ext>
            </a:extLst>
          </p:cNvPr>
          <p:cNvSpPr>
            <a:spLocks noGrp="1"/>
          </p:cNvSpPr>
          <p:nvPr>
            <p:ph type="title"/>
          </p:nvPr>
        </p:nvSpPr>
        <p:spPr/>
        <p:txBody>
          <a:bodyPr/>
          <a:lstStyle/>
          <a:p>
            <a:r>
              <a:rPr lang="da-DK" dirty="0"/>
              <a:t>Hvad er et kommunalt beredskab?</a:t>
            </a:r>
          </a:p>
        </p:txBody>
      </p:sp>
      <p:sp>
        <p:nvSpPr>
          <p:cNvPr id="3" name="Pladsholder til indhold 2">
            <a:extLst>
              <a:ext uri="{FF2B5EF4-FFF2-40B4-BE49-F238E27FC236}">
                <a16:creationId xmlns:a16="http://schemas.microsoft.com/office/drawing/2014/main" id="{AF4D1FDE-21F1-4552-16E2-85B829805D58}"/>
              </a:ext>
            </a:extLst>
          </p:cNvPr>
          <p:cNvSpPr>
            <a:spLocks noGrp="1"/>
          </p:cNvSpPr>
          <p:nvPr>
            <p:ph idx="1"/>
          </p:nvPr>
        </p:nvSpPr>
        <p:spPr/>
        <p:txBody>
          <a:bodyPr/>
          <a:lstStyle/>
          <a:p>
            <a:pPr marL="0" indent="0">
              <a:buNone/>
            </a:pPr>
            <a:r>
              <a:rPr lang="da-DK" sz="2000" dirty="0"/>
              <a:t>Barnets lov, § 15, stk. 2:</a:t>
            </a:r>
          </a:p>
          <a:p>
            <a:pPr marL="0" indent="0">
              <a:buNone/>
            </a:pPr>
            <a:r>
              <a:rPr lang="da-DK" sz="2000" i="1" dirty="0"/>
              <a:t>Kommunalbestyrelsen skal udarbejde et beredskab til forebyggelse og tidlig opsporing af overgreb mod børn og unge og til behandling af sager om sådanne overgreb. Beredskabet skal udformes skriftligt, vedtages af kommunalbestyrelsen og offentliggøres. Kommunalbestyrelsen skal revidere beredskabet løbende efter behov, dog som minimum hvert fjerde år.</a:t>
            </a:r>
          </a:p>
          <a:p>
            <a:pPr marL="0" indent="0">
              <a:buNone/>
            </a:pPr>
            <a:endParaRPr lang="da-DK" dirty="0"/>
          </a:p>
        </p:txBody>
      </p:sp>
      <p:sp>
        <p:nvSpPr>
          <p:cNvPr id="4" name="Ellipse 3">
            <a:extLst>
              <a:ext uri="{FF2B5EF4-FFF2-40B4-BE49-F238E27FC236}">
                <a16:creationId xmlns:a16="http://schemas.microsoft.com/office/drawing/2014/main" id="{260884FF-B243-7851-41DC-42936EEEBC2E}"/>
              </a:ext>
            </a:extLst>
          </p:cNvPr>
          <p:cNvSpPr/>
          <p:nvPr/>
        </p:nvSpPr>
        <p:spPr>
          <a:xfrm>
            <a:off x="2665562" y="3735238"/>
            <a:ext cx="6107501" cy="244172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dirty="0"/>
              <a:t>I det kommunale beredskab beskriver kommunen, hvordan den vil arbejde med forebyggelse, opsporing og håndtering af overgreb, herunder om der skal være særlig opmærksomhed på udvalgte temaer. </a:t>
            </a:r>
          </a:p>
        </p:txBody>
      </p:sp>
    </p:spTree>
    <p:extLst>
      <p:ext uri="{BB962C8B-B14F-4D97-AF65-F5344CB8AC3E}">
        <p14:creationId xmlns:p14="http://schemas.microsoft.com/office/powerpoint/2010/main" val="1372381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77B47E-015B-FE74-B062-3605DAC578CB}"/>
              </a:ext>
            </a:extLst>
          </p:cNvPr>
          <p:cNvSpPr>
            <a:spLocks noGrp="1"/>
          </p:cNvSpPr>
          <p:nvPr>
            <p:ph type="title"/>
          </p:nvPr>
        </p:nvSpPr>
        <p:spPr/>
        <p:txBody>
          <a:bodyPr/>
          <a:lstStyle/>
          <a:p>
            <a:r>
              <a:rPr lang="da-DK" dirty="0"/>
              <a:t>XX Kommunes beredskab er revideret </a:t>
            </a:r>
          </a:p>
        </p:txBody>
      </p:sp>
      <p:sp>
        <p:nvSpPr>
          <p:cNvPr id="3" name="Pladsholder til indhold 2">
            <a:extLst>
              <a:ext uri="{FF2B5EF4-FFF2-40B4-BE49-F238E27FC236}">
                <a16:creationId xmlns:a16="http://schemas.microsoft.com/office/drawing/2014/main" id="{596DC610-0CDC-2E2E-D42F-9F513298B8CE}"/>
              </a:ext>
            </a:extLst>
          </p:cNvPr>
          <p:cNvSpPr>
            <a:spLocks noGrp="1"/>
          </p:cNvSpPr>
          <p:nvPr>
            <p:ph sz="half" idx="1"/>
          </p:nvPr>
        </p:nvSpPr>
        <p:spPr/>
        <p:txBody>
          <a:bodyPr/>
          <a:lstStyle/>
          <a:p>
            <a:r>
              <a:rPr lang="da-DK" dirty="0"/>
              <a:t>Beskriv arbejdsproces</a:t>
            </a:r>
            <a:br>
              <a:rPr lang="da-DK" dirty="0"/>
            </a:br>
            <a:r>
              <a:rPr lang="da-DK" dirty="0"/>
              <a:t>Input</a:t>
            </a:r>
            <a:br>
              <a:rPr lang="da-DK" dirty="0"/>
            </a:br>
            <a:r>
              <a:rPr lang="da-DK" dirty="0"/>
              <a:t>Skriveproces</a:t>
            </a:r>
            <a:br>
              <a:rPr lang="da-DK" dirty="0"/>
            </a:br>
            <a:r>
              <a:rPr lang="da-DK" dirty="0"/>
              <a:t>Kvalitetssikring</a:t>
            </a:r>
            <a:br>
              <a:rPr lang="da-DK" dirty="0"/>
            </a:br>
            <a:r>
              <a:rPr lang="da-DK" dirty="0"/>
              <a:t>Høring</a:t>
            </a:r>
            <a:br>
              <a:rPr lang="da-DK" dirty="0"/>
            </a:br>
            <a:r>
              <a:rPr lang="da-DK" dirty="0"/>
              <a:t>Politisk godkendelse</a:t>
            </a:r>
          </a:p>
        </p:txBody>
      </p:sp>
      <p:sp>
        <p:nvSpPr>
          <p:cNvPr id="4" name="Pladsholder til indhold 3">
            <a:extLst>
              <a:ext uri="{FF2B5EF4-FFF2-40B4-BE49-F238E27FC236}">
                <a16:creationId xmlns:a16="http://schemas.microsoft.com/office/drawing/2014/main" id="{ACE7A2D8-8D3F-E1DA-7F5F-CDDA3E554ABD}"/>
              </a:ext>
            </a:extLst>
          </p:cNvPr>
          <p:cNvSpPr>
            <a:spLocks noGrp="1"/>
          </p:cNvSpPr>
          <p:nvPr>
            <p:ph sz="half" idx="2"/>
          </p:nvPr>
        </p:nvSpPr>
        <p:spPr/>
        <p:txBody>
          <a:bodyPr/>
          <a:lstStyle/>
          <a:p>
            <a:r>
              <a:rPr lang="da-DK" dirty="0"/>
              <a:t>Navne på arbejdsgruppe-medlemmer</a:t>
            </a:r>
          </a:p>
        </p:txBody>
      </p:sp>
      <p:sp>
        <p:nvSpPr>
          <p:cNvPr id="5" name="Tekstfelt 4">
            <a:extLst>
              <a:ext uri="{FF2B5EF4-FFF2-40B4-BE49-F238E27FC236}">
                <a16:creationId xmlns:a16="http://schemas.microsoft.com/office/drawing/2014/main" id="{52973342-3168-B961-CAC4-922C552ED29F}"/>
              </a:ext>
            </a:extLst>
          </p:cNvPr>
          <p:cNvSpPr txBox="1"/>
          <p:nvPr/>
        </p:nvSpPr>
        <p:spPr>
          <a:xfrm>
            <a:off x="2898475" y="5434642"/>
            <a:ext cx="5822831" cy="369332"/>
          </a:xfrm>
          <a:prstGeom prst="rect">
            <a:avLst/>
          </a:prstGeom>
          <a:noFill/>
        </p:spPr>
        <p:txBody>
          <a:bodyPr wrap="square" rtlCol="0">
            <a:spAutoFit/>
          </a:bodyPr>
          <a:lstStyle/>
          <a:p>
            <a:r>
              <a:rPr lang="da-DK" dirty="0"/>
              <a:t>Link til det kommunale beredskab for xx Kommune</a:t>
            </a:r>
          </a:p>
        </p:txBody>
      </p:sp>
    </p:spTree>
    <p:extLst>
      <p:ext uri="{BB962C8B-B14F-4D97-AF65-F5344CB8AC3E}">
        <p14:creationId xmlns:p14="http://schemas.microsoft.com/office/powerpoint/2010/main" val="3405154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BC31D9-BC59-1B28-C5F3-EFA171580338}"/>
              </a:ext>
            </a:extLst>
          </p:cNvPr>
          <p:cNvSpPr>
            <a:spLocks noGrp="1"/>
          </p:cNvSpPr>
          <p:nvPr>
            <p:ph type="title"/>
          </p:nvPr>
        </p:nvSpPr>
        <p:spPr/>
        <p:txBody>
          <a:bodyPr/>
          <a:lstStyle/>
          <a:p>
            <a:r>
              <a:rPr lang="da-DK" dirty="0"/>
              <a:t>Navn på dagens arrangement + dato, årstal</a:t>
            </a:r>
            <a:br>
              <a:rPr lang="da-DK" dirty="0"/>
            </a:br>
            <a:r>
              <a:rPr lang="da-DK" sz="1600" dirty="0"/>
              <a:t>Teammøde, ledermøde, temadag, kickoff …</a:t>
            </a:r>
            <a:endParaRPr lang="da-DK" dirty="0"/>
          </a:p>
        </p:txBody>
      </p:sp>
      <p:sp>
        <p:nvSpPr>
          <p:cNvPr id="3" name="Pladsholder til indhold 2">
            <a:extLst>
              <a:ext uri="{FF2B5EF4-FFF2-40B4-BE49-F238E27FC236}">
                <a16:creationId xmlns:a16="http://schemas.microsoft.com/office/drawing/2014/main" id="{062EFBF6-ACBE-A99E-D1BA-6492DF7DE233}"/>
              </a:ext>
            </a:extLst>
          </p:cNvPr>
          <p:cNvSpPr>
            <a:spLocks noGrp="1"/>
          </p:cNvSpPr>
          <p:nvPr>
            <p:ph idx="1"/>
          </p:nvPr>
        </p:nvSpPr>
        <p:spPr/>
        <p:txBody>
          <a:bodyPr/>
          <a:lstStyle/>
          <a:p>
            <a:r>
              <a:rPr lang="da-DK" dirty="0"/>
              <a:t>Formål med arrangementet</a:t>
            </a:r>
          </a:p>
          <a:p>
            <a:r>
              <a:rPr lang="da-DK" dirty="0"/>
              <a:t>Deltagerkreds</a:t>
            </a:r>
          </a:p>
          <a:p>
            <a:r>
              <a:rPr lang="da-DK" dirty="0"/>
              <a:t>Dagsorden/program</a:t>
            </a:r>
          </a:p>
          <a:p>
            <a:r>
              <a:rPr lang="da-DK" dirty="0"/>
              <a:t>Forventet udbytte</a:t>
            </a:r>
          </a:p>
        </p:txBody>
      </p:sp>
    </p:spTree>
    <p:extLst>
      <p:ext uri="{BB962C8B-B14F-4D97-AF65-F5344CB8AC3E}">
        <p14:creationId xmlns:p14="http://schemas.microsoft.com/office/powerpoint/2010/main" val="2405094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F3CBB1-4D39-843B-24D5-846CE5166222}"/>
              </a:ext>
            </a:extLst>
          </p:cNvPr>
          <p:cNvSpPr>
            <a:spLocks noGrp="1"/>
          </p:cNvSpPr>
          <p:nvPr>
            <p:ph type="title"/>
          </p:nvPr>
        </p:nvSpPr>
        <p:spPr/>
        <p:txBody>
          <a:bodyPr/>
          <a:lstStyle/>
          <a:p>
            <a:r>
              <a:rPr lang="da-DK" dirty="0"/>
              <a:t> Om XX Kommunes arbejde med forebyggelse af overgreb </a:t>
            </a:r>
          </a:p>
        </p:txBody>
      </p:sp>
      <p:sp>
        <p:nvSpPr>
          <p:cNvPr id="3" name="Pladsholder til indhold 2">
            <a:extLst>
              <a:ext uri="{FF2B5EF4-FFF2-40B4-BE49-F238E27FC236}">
                <a16:creationId xmlns:a16="http://schemas.microsoft.com/office/drawing/2014/main" id="{1B4F1AD7-F022-6339-4739-8645B253A265}"/>
              </a:ext>
            </a:extLst>
          </p:cNvPr>
          <p:cNvSpPr>
            <a:spLocks noGrp="1"/>
          </p:cNvSpPr>
          <p:nvPr>
            <p:ph idx="1"/>
          </p:nvPr>
        </p:nvSpPr>
        <p:spPr/>
        <p:txBody>
          <a:bodyPr/>
          <a:lstStyle/>
          <a:p>
            <a:endParaRPr lang="da-DK"/>
          </a:p>
        </p:txBody>
      </p:sp>
    </p:spTree>
    <p:extLst>
      <p:ext uri="{BB962C8B-B14F-4D97-AF65-F5344CB8AC3E}">
        <p14:creationId xmlns:p14="http://schemas.microsoft.com/office/powerpoint/2010/main" val="3409987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FDADE8-B118-F4CE-820F-A172B84BE813}"/>
              </a:ext>
            </a:extLst>
          </p:cNvPr>
          <p:cNvSpPr>
            <a:spLocks noGrp="1"/>
          </p:cNvSpPr>
          <p:nvPr>
            <p:ph type="title"/>
          </p:nvPr>
        </p:nvSpPr>
        <p:spPr/>
        <p:txBody>
          <a:bodyPr/>
          <a:lstStyle/>
          <a:p>
            <a:r>
              <a:rPr lang="da-DK" dirty="0"/>
              <a:t>Om XX Kommunes med opsporing af overgreb</a:t>
            </a:r>
          </a:p>
        </p:txBody>
      </p:sp>
      <p:sp>
        <p:nvSpPr>
          <p:cNvPr id="3" name="Pladsholder til indhold 2">
            <a:extLst>
              <a:ext uri="{FF2B5EF4-FFF2-40B4-BE49-F238E27FC236}">
                <a16:creationId xmlns:a16="http://schemas.microsoft.com/office/drawing/2014/main" id="{ABF9A638-E434-1543-717E-C2BA1E6E4A2E}"/>
              </a:ext>
            </a:extLst>
          </p:cNvPr>
          <p:cNvSpPr>
            <a:spLocks noGrp="1"/>
          </p:cNvSpPr>
          <p:nvPr>
            <p:ph idx="1"/>
          </p:nvPr>
        </p:nvSpPr>
        <p:spPr/>
        <p:txBody>
          <a:bodyPr/>
          <a:lstStyle/>
          <a:p>
            <a:endParaRPr lang="da-DK"/>
          </a:p>
        </p:txBody>
      </p:sp>
    </p:spTree>
    <p:extLst>
      <p:ext uri="{BB962C8B-B14F-4D97-AF65-F5344CB8AC3E}">
        <p14:creationId xmlns:p14="http://schemas.microsoft.com/office/powerpoint/2010/main" val="3632952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FFE734-1170-31AA-FF9F-153573794912}"/>
              </a:ext>
            </a:extLst>
          </p:cNvPr>
          <p:cNvSpPr>
            <a:spLocks noGrp="1"/>
          </p:cNvSpPr>
          <p:nvPr>
            <p:ph type="title"/>
          </p:nvPr>
        </p:nvSpPr>
        <p:spPr/>
        <p:txBody>
          <a:bodyPr/>
          <a:lstStyle/>
          <a:p>
            <a:r>
              <a:rPr lang="da-DK" dirty="0"/>
              <a:t>Om XX Kommunes handleveje ved mistanke eller viden om overgreb </a:t>
            </a:r>
          </a:p>
        </p:txBody>
      </p:sp>
      <p:sp>
        <p:nvSpPr>
          <p:cNvPr id="3" name="Pladsholder til indhold 2">
            <a:extLst>
              <a:ext uri="{FF2B5EF4-FFF2-40B4-BE49-F238E27FC236}">
                <a16:creationId xmlns:a16="http://schemas.microsoft.com/office/drawing/2014/main" id="{AE9E2B97-48FF-3029-25B3-123CD154A0BE}"/>
              </a:ext>
            </a:extLst>
          </p:cNvPr>
          <p:cNvSpPr>
            <a:spLocks noGrp="1"/>
          </p:cNvSpPr>
          <p:nvPr>
            <p:ph idx="1"/>
          </p:nvPr>
        </p:nvSpPr>
        <p:spPr/>
        <p:txBody>
          <a:bodyPr/>
          <a:lstStyle/>
          <a:p>
            <a:endParaRPr lang="da-DK"/>
          </a:p>
        </p:txBody>
      </p:sp>
    </p:spTree>
    <p:extLst>
      <p:ext uri="{BB962C8B-B14F-4D97-AF65-F5344CB8AC3E}">
        <p14:creationId xmlns:p14="http://schemas.microsoft.com/office/powerpoint/2010/main" val="3019095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49365F-A8F0-D01E-40A7-53BB6180D0F2}"/>
              </a:ext>
            </a:extLst>
          </p:cNvPr>
          <p:cNvSpPr>
            <a:spLocks noGrp="1"/>
          </p:cNvSpPr>
          <p:nvPr>
            <p:ph type="title"/>
          </p:nvPr>
        </p:nvSpPr>
        <p:spPr/>
        <p:txBody>
          <a:bodyPr/>
          <a:lstStyle/>
          <a:p>
            <a:r>
              <a:rPr lang="da-DK" dirty="0"/>
              <a:t>Om XX Kommunes tværfaglige samarbejde ved mistanke eller viden om overgreb</a:t>
            </a:r>
          </a:p>
        </p:txBody>
      </p:sp>
      <p:sp>
        <p:nvSpPr>
          <p:cNvPr id="3" name="Pladsholder til indhold 2">
            <a:extLst>
              <a:ext uri="{FF2B5EF4-FFF2-40B4-BE49-F238E27FC236}">
                <a16:creationId xmlns:a16="http://schemas.microsoft.com/office/drawing/2014/main" id="{9B538F37-2169-A4D4-4C8A-76692BB99E85}"/>
              </a:ext>
            </a:extLst>
          </p:cNvPr>
          <p:cNvSpPr>
            <a:spLocks noGrp="1"/>
          </p:cNvSpPr>
          <p:nvPr>
            <p:ph idx="1"/>
          </p:nvPr>
        </p:nvSpPr>
        <p:spPr/>
        <p:txBody>
          <a:bodyPr/>
          <a:lstStyle/>
          <a:p>
            <a:endParaRPr lang="da-DK"/>
          </a:p>
        </p:txBody>
      </p:sp>
    </p:spTree>
    <p:extLst>
      <p:ext uri="{BB962C8B-B14F-4D97-AF65-F5344CB8AC3E}">
        <p14:creationId xmlns:p14="http://schemas.microsoft.com/office/powerpoint/2010/main" val="1508507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CC2F49-2528-D760-577A-4DDCB72D6E2C}"/>
              </a:ext>
            </a:extLst>
          </p:cNvPr>
          <p:cNvSpPr>
            <a:spLocks noGrp="1"/>
          </p:cNvSpPr>
          <p:nvPr>
            <p:ph type="title"/>
          </p:nvPr>
        </p:nvSpPr>
        <p:spPr/>
        <p:txBody>
          <a:bodyPr/>
          <a:lstStyle/>
          <a:p>
            <a:r>
              <a:rPr lang="da-DK" dirty="0"/>
              <a:t>Om XX Kommunes særlige opmærksomheder i det kommunale beredskab</a:t>
            </a:r>
          </a:p>
        </p:txBody>
      </p:sp>
      <p:sp>
        <p:nvSpPr>
          <p:cNvPr id="3" name="Pladsholder til indhold 2">
            <a:extLst>
              <a:ext uri="{FF2B5EF4-FFF2-40B4-BE49-F238E27FC236}">
                <a16:creationId xmlns:a16="http://schemas.microsoft.com/office/drawing/2014/main" id="{CA804E9E-A46F-097D-2274-C33F68159E3F}"/>
              </a:ext>
            </a:extLst>
          </p:cNvPr>
          <p:cNvSpPr>
            <a:spLocks noGrp="1"/>
          </p:cNvSpPr>
          <p:nvPr>
            <p:ph idx="1"/>
          </p:nvPr>
        </p:nvSpPr>
        <p:spPr/>
        <p:txBody>
          <a:bodyPr/>
          <a:lstStyle/>
          <a:p>
            <a:endParaRPr lang="da-DK"/>
          </a:p>
        </p:txBody>
      </p:sp>
    </p:spTree>
    <p:extLst>
      <p:ext uri="{BB962C8B-B14F-4D97-AF65-F5344CB8AC3E}">
        <p14:creationId xmlns:p14="http://schemas.microsoft.com/office/powerpoint/2010/main" val="119809615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TotalTime>
  <Words>251</Words>
  <Application>Microsoft Office PowerPoint</Application>
  <PresentationFormat>Widescreen</PresentationFormat>
  <Paragraphs>22</Paragraphs>
  <Slides>10</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10</vt:i4>
      </vt:variant>
    </vt:vector>
  </HeadingPairs>
  <TitlesOfParts>
    <vt:vector size="14" baseType="lpstr">
      <vt:lpstr>Aptos</vt:lpstr>
      <vt:lpstr>Aptos Display</vt:lpstr>
      <vt:lpstr>Arial</vt:lpstr>
      <vt:lpstr>Office-tema</vt:lpstr>
      <vt:lpstr>Det kommunale beredskab på overgrebsområdet</vt:lpstr>
      <vt:lpstr>Hvad er et kommunalt beredskab?</vt:lpstr>
      <vt:lpstr>XX Kommunes beredskab er revideret </vt:lpstr>
      <vt:lpstr>Navn på dagens arrangement + dato, årstal Teammøde, ledermøde, temadag, kickoff …</vt:lpstr>
      <vt:lpstr> Om XX Kommunes arbejde med forebyggelse af overgreb </vt:lpstr>
      <vt:lpstr>Om XX Kommunes med opsporing af overgreb</vt:lpstr>
      <vt:lpstr>Om XX Kommunes handleveje ved mistanke eller viden om overgreb </vt:lpstr>
      <vt:lpstr>Om XX Kommunes tværfaglige samarbejde ved mistanke eller viden om overgreb</vt:lpstr>
      <vt:lpstr>Om XX Kommunes særlige opmærksomheder i det kommunale beredskab</vt:lpstr>
      <vt:lpstr>Kommunens tiltag til forankring af beredskabet</vt:lpstr>
    </vt:vector>
  </TitlesOfParts>
  <Company>Statens 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Lis Toft Madsen</dc:creator>
  <cp:lastModifiedBy>Ditte Bonnerup Jensen</cp:lastModifiedBy>
  <cp:revision>6</cp:revision>
  <dcterms:created xsi:type="dcterms:W3CDTF">2025-05-05T10:35:07Z</dcterms:created>
  <dcterms:modified xsi:type="dcterms:W3CDTF">2025-05-21T10:36:18Z</dcterms:modified>
</cp:coreProperties>
</file>